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64" autoAdjust="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3460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Monotype Corsiva" panose="03010101010201010101" pitchFamily="66" charset="0"/>
              </a:rPr>
              <a:t>МБДОУ «ДЕТСКИЙ САД С. КЕНЬ-ЮРТ ГРОЗНЕНСКОГО МУНИЦИПАЛЬНОГО РАЙОНА»</a:t>
            </a:r>
            <a:r>
              <a:rPr lang="ru-RU" b="1" i="1" dirty="0" smtClean="0">
                <a:latin typeface="Monotype Corsiva" panose="03010101010201010101" pitchFamily="66" charset="0"/>
              </a:rPr>
              <a:t/>
            </a:r>
            <a:br>
              <a:rPr lang="ru-RU" b="1" i="1" dirty="0" smtClean="0">
                <a:latin typeface="Monotype Corsiva" panose="03010101010201010101" pitchFamily="66" charset="0"/>
              </a:rPr>
            </a:br>
            <a:endParaRPr lang="ru-RU" b="1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224" y="1600200"/>
            <a:ext cx="7500990" cy="4686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ream\Downloads\PHOTO-2024-03-01-12-18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64386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ream\Downloads\PHOTO-2024-03-01-15-04-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805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428604"/>
            <a:ext cx="735811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ream\Downloads\PHOTO-2024-03-01-15-16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78674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78592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atin typeface="Monotype Corsiva" panose="03010101010201010101" pitchFamily="66" charset="0"/>
              </a:rPr>
              <a:t>СПАСИБО </a:t>
            </a:r>
          </a:p>
          <a:p>
            <a:pPr algn="ctr"/>
            <a:r>
              <a:rPr lang="ru-RU" sz="6000" b="1" dirty="0" smtClean="0">
                <a:latin typeface="Monotype Corsiva" panose="03010101010201010101" pitchFamily="66" charset="0"/>
              </a:rPr>
              <a:t>ЗА </a:t>
            </a:r>
          </a:p>
          <a:p>
            <a:pPr algn="ctr"/>
            <a:r>
              <a:rPr lang="ru-RU" sz="6000" b="1" dirty="0" smtClean="0">
                <a:latin typeface="Monotype Corsiva" panose="03010101010201010101" pitchFamily="66" charset="0"/>
              </a:rPr>
              <a:t>ВНИМАНИЕ!</a:t>
            </a:r>
            <a:endParaRPr lang="ru-RU" sz="6000" b="1" dirty="0" smtClean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ПОРТФОЛИО ВОСПИТАТЕЛЯ </a:t>
            </a:r>
            <a: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pic>
        <p:nvPicPr>
          <p:cNvPr id="7" name="Рисунок 6" descr="PHOTO-2024-03-01-12-49-2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>
          <a:xfrm>
            <a:off x="785786" y="928670"/>
            <a:ext cx="4114800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Абаевой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</a:p>
          <a:p>
            <a:pPr algn="ctr"/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Аминат</a:t>
            </a:r>
            <a:r>
              <a:rPr lang="ru-RU" sz="28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Султановны</a:t>
            </a:r>
            <a:endParaRPr lang="ru-RU" sz="2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endParaRPr lang="ru-RU" sz="18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МБДОУ «ДЕТСКИЙ САД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С. КЕНЬ-ЮРТ ГРОЗНЕНСКОГО </a:t>
            </a:r>
          </a:p>
          <a:p>
            <a:pPr algn="ctr"/>
            <a:r>
              <a:rPr lang="ru-RU" sz="1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МУНИЦИПАЛЬНОГО </a:t>
            </a:r>
            <a:r>
              <a:rPr lang="ru-RU" sz="1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РАЙОНА»</a:t>
            </a:r>
            <a:endParaRPr lang="ru-RU" sz="1600" b="1" dirty="0" smtClean="0">
              <a:solidFill>
                <a:schemeClr val="tx2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857233"/>
            <a:ext cx="635798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anose="03010101010201010101" pitchFamily="66" charset="0"/>
              </a:rPr>
              <a:t>Резюме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ФИО.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Абаева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Аминат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Султановна</a:t>
            </a:r>
            <a:endParaRPr lang="ru-RU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latin typeface="Monotype Corsiva" panose="03010101010201010101" pitchFamily="66" charset="0"/>
              </a:rPr>
              <a:t>Дата рождения: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14.04.1991г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Место рождения: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г. Грозный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Гражданство: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РФ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Домашний адрес: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ЧР, Грозненский муниципальный район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с.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Кень-Юрт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, ул.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Виноградная, 19.</a:t>
            </a:r>
            <a:endParaRPr lang="ru-RU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latin typeface="Monotype Corsiva" panose="03010101010201010101" pitchFamily="66" charset="0"/>
              </a:rPr>
              <a:t>Телефон: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+ 7963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582 57 68</a:t>
            </a:r>
            <a:endParaRPr lang="ru-RU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en-US" sz="2000" dirty="0" smtClean="0">
                <a:latin typeface="Monotype Corsiva" panose="03010101010201010101" pitchFamily="66" charset="0"/>
              </a:rPr>
              <a:t>E</a:t>
            </a:r>
            <a:r>
              <a:rPr lang="ru-RU" sz="2000" dirty="0" smtClean="0">
                <a:latin typeface="Monotype Corsiva" panose="03010101010201010101" pitchFamily="66" charset="0"/>
              </a:rPr>
              <a:t>-</a:t>
            </a:r>
            <a:r>
              <a:rPr lang="en-US" sz="2000" dirty="0" smtClean="0">
                <a:latin typeface="Monotype Corsiva" panose="03010101010201010101" pitchFamily="66" charset="0"/>
              </a:rPr>
              <a:t>mail</a:t>
            </a:r>
            <a:r>
              <a:rPr lang="ru-RU" sz="2000" dirty="0" smtClean="0">
                <a:latin typeface="Monotype Corsiva" panose="03010101010201010101" pitchFamily="66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abaeva.aminat@mail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ru</a:t>
            </a:r>
            <a:endParaRPr lang="en-US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latin typeface="Monotype Corsiva" panose="03010101010201010101" pitchFamily="66" charset="0"/>
              </a:rPr>
              <a:t>Место </a:t>
            </a:r>
            <a:r>
              <a:rPr lang="ru-RU" sz="2000" dirty="0" smtClean="0">
                <a:latin typeface="Monotype Corsiva" panose="03010101010201010101" pitchFamily="66" charset="0"/>
              </a:rPr>
              <a:t>работы</a:t>
            </a:r>
            <a:r>
              <a:rPr lang="ru-RU" sz="2000" dirty="0" smtClean="0">
                <a:latin typeface="Monotype Corsiva" panose="03010101010201010101" pitchFamily="66" charset="0"/>
              </a:rPr>
              <a:t>: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МБДОУ «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Десткий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сад </a:t>
            </a:r>
            <a:r>
              <a:rPr lang="ru-RU" sz="2000" dirty="0" err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с.Кень-Юрт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Грозненского муниципального района»</a:t>
            </a:r>
          </a:p>
          <a:p>
            <a:r>
              <a:rPr lang="ru-RU" sz="2000" dirty="0" smtClean="0">
                <a:latin typeface="Monotype Corsiva" panose="03010101010201010101" pitchFamily="66" charset="0"/>
              </a:rPr>
              <a:t>Педагогический стаж: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 лет и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 месяца</a:t>
            </a:r>
            <a:endParaRPr lang="ru-RU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000" dirty="0" smtClean="0">
                <a:latin typeface="Monotype Corsiva" panose="03010101010201010101" pitchFamily="66" charset="0"/>
              </a:rPr>
              <a:t>Стаж работы в МБДОУ «Детский сад с. </a:t>
            </a:r>
            <a:r>
              <a:rPr lang="ru-RU" sz="2000" dirty="0" err="1" smtClean="0">
                <a:latin typeface="Monotype Corsiva" panose="03010101010201010101" pitchFamily="66" charset="0"/>
              </a:rPr>
              <a:t>Кень-Юрт</a:t>
            </a:r>
            <a:r>
              <a:rPr lang="ru-RU" sz="2000" dirty="0" smtClean="0">
                <a:latin typeface="Monotype Corsiva" panose="03010101010201010101" pitchFamily="66" charset="0"/>
              </a:rPr>
              <a:t> Грозненского муниципального района»: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14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лет и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4 </a:t>
            </a:r>
            <a:r>
              <a:rPr lang="ru-RU" sz="2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месяца </a:t>
            </a:r>
            <a:endParaRPr lang="en-US" sz="2000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71612"/>
            <a:ext cx="457200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Педагогическое кредо</a:t>
            </a:r>
          </a:p>
          <a:p>
            <a:pPr algn="ctr"/>
            <a:endParaRPr lang="ru-RU" dirty="0" smtClean="0">
              <a:latin typeface="Monotype Corsiva" panose="03010101010201010101" pitchFamily="66" charset="0"/>
            </a:endParaRPr>
          </a:p>
          <a:p>
            <a:pPr algn="ctr"/>
            <a:r>
              <a:rPr lang="ru-RU" sz="3200" dirty="0" smtClean="0">
                <a:latin typeface="Monotype Corsiva" panose="03010101010201010101" pitchFamily="66" charset="0"/>
              </a:rPr>
              <a:t>«У ребёнка внутри таится солнечный лучик, моя задача - дать ему засветиться»</a:t>
            </a:r>
            <a:r>
              <a:rPr lang="ru-RU" sz="3200" dirty="0" smtClean="0">
                <a:latin typeface="Monotype Corsiva" pitchFamily="66" charset="0"/>
              </a:rPr>
              <a:t>.</a:t>
            </a:r>
            <a:endParaRPr lang="ru-RU" sz="3200" dirty="0" smtClean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000108"/>
            <a:ext cx="7743852" cy="5572164"/>
          </a:xfrm>
        </p:spPr>
        <p:txBody>
          <a:bodyPr>
            <a:noAutofit/>
          </a:bodyPr>
          <a:lstStyle/>
          <a:p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Arial Black" pitchFamily="34" charset="0"/>
                <a:cs typeface="Segoe UI Semibold" pitchFamily="34" charset="0"/>
              </a:rPr>
              <a:t>В.А. Сухомлинский  писал: «От того, как пройдёт детство, кто будет вести ребёнка за руку в детские годы, что  вложат в его разум и сердце - от этого будет зависеть, каким человеком станет сегодняшний малыш».</a:t>
            </a:r>
            <a:br>
              <a:rPr lang="ru-RU" sz="1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Arial Black" pitchFamily="34" charset="0"/>
                <a:cs typeface="Segoe UI Semibold" pitchFamily="34" charset="0"/>
              </a:rPr>
            </a:b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Arial Black" pitchFamily="34" charset="0"/>
                <a:cs typeface="Segoe UI Semibold" pitchFamily="34" charset="0"/>
              </a:rPr>
              <a:t>        Что же означает – профессия воспитатель детского сада, воспитатель необыкновенных малышей, которых доверяют родители, самое дорогое и самое бесценное? Ответить на этот вопрос очень сложно и трудно, правильно подобрать слова и оформить в предложения, какими буквами выразить то счастье, когда ребёнок подаёт тебе тёплую ладошку, доверчиво прижимаясь и радуясь тебе. Нужно иметь огромное терпение и сострадание к детям, желание видеть «своих детей», переживать за их успехи и неудачи, радоваться личным достижениям и маленьким победам. По сути, эти дети не являются родственниками, но ты с ними «срастаешься», начинаешь думать вместе с ними, удивляться и восхищаться как они и вот - это уже «мои дети». Воспитатель как гончар, в руках которого мягкая, податливая глина превращается в изящный сосуд. Задача воспитателя – заполнить этот сосуд добром, творчеством, знаниями и навыками. После мамы, воспитатель первый учитель, который встречается на жизненном пути ребёнка. Это та самая профессия, когда воспитатель в душе, всегда остаётся ребёнком, иначе дети просто не примут его в свой мир, не подпустят к своему сердцу.</a:t>
            </a:r>
            <a:br>
              <a:rPr lang="ru-RU" sz="1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Arial Black" pitchFamily="34" charset="0"/>
                <a:cs typeface="Segoe UI Semibold" pitchFamily="34" charset="0"/>
              </a:rPr>
            </a:br>
            <a:r>
              <a:rPr lang="ru-RU" sz="1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Arial Black" pitchFamily="34" charset="0"/>
                <a:cs typeface="Segoe UI Semibold" pitchFamily="34" charset="0"/>
              </a:rPr>
              <a:t>Я считаю, что самое главное – любить детей, отдавать им своё сердце, любить просто так, ни за что, просто за то, что они есть!</a:t>
            </a:r>
            <a:br>
              <a:rPr lang="ru-RU" sz="1400" i="1" dirty="0" smtClean="0">
                <a:solidFill>
                  <a:schemeClr val="bg2">
                    <a:lumMod val="10000"/>
                  </a:schemeClr>
                </a:solidFill>
                <a:effectLst/>
                <a:latin typeface="Arial Black" pitchFamily="34" charset="0"/>
                <a:cs typeface="Segoe UI Semibold" pitchFamily="34" charset="0"/>
              </a:rPr>
            </a:br>
            <a:endParaRPr lang="ru-RU" sz="1400" i="1" dirty="0">
              <a:solidFill>
                <a:schemeClr val="bg2">
                  <a:lumMod val="10000"/>
                </a:schemeClr>
              </a:solidFill>
              <a:effectLst/>
              <a:latin typeface="Arial Black" pitchFamily="34" charset="0"/>
              <a:cs typeface="Segoe UI Semibold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571480"/>
            <a:ext cx="6629400" cy="50006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Monotype Corsiva" panose="03010101010201010101" pitchFamily="66" charset="0"/>
              </a:rPr>
              <a:t>Эссе «Профессия- воспитатель детского сада»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ream\Documents\Документы сканера\абаева дип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3"/>
            <a:ext cx="4643470" cy="3071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dream\Documents\Документы сканера\..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143248"/>
            <a:ext cx="514353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eam\Documents\Документы сканера\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492922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143248"/>
            <a:ext cx="528641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278608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42852"/>
            <a:ext cx="278608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42852"/>
            <a:ext cx="2786082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00438"/>
            <a:ext cx="278608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500438"/>
            <a:ext cx="278608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3500438"/>
            <a:ext cx="2786082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ream\Documents\Документы сканера\грам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500726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163</TotalTime>
  <Words>188</Words>
  <PresentationFormat>Экран (4:3)</PresentationFormat>
  <Paragraphs>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МБДОУ «ДЕТСКИЙ САД С. КЕНЬ-ЮРТ ГРОЗНЕНСКОГО МУНИЦИПАЛЬНОГО РАЙОНА» </vt:lpstr>
      <vt:lpstr>ПОРТФОЛИО ВОСПИТАТЕЛЯ  </vt:lpstr>
      <vt:lpstr>Слайд 3</vt:lpstr>
      <vt:lpstr>Слайд 4</vt:lpstr>
      <vt:lpstr>В.А. Сухомлинский  писал: «От того, как пройдёт детство, кто будет вести ребёнка за руку в детские годы, что  вложат в его разум и сердце - от этого будет зависеть, каким человеком станет сегодняшний малыш».         Что же означает – профессия воспитатель детского сада, воспитатель необыкновенных малышей, которых доверяют родители, самое дорогое и самое бесценное? Ответить на этот вопрос очень сложно и трудно, правильно подобрать слова и оформить в предложения, какими буквами выразить то счастье, когда ребёнок подаёт тебе тёплую ладошку, доверчиво прижимаясь и радуясь тебе. Нужно иметь огромное терпение и сострадание к детям, желание видеть «своих детей», переживать за их успехи и неудачи, радоваться личным достижениям и маленьким победам. По сути, эти дети не являются родственниками, но ты с ними «срастаешься», начинаешь думать вместе с ними, удивляться и восхищаться как они и вот - это уже «мои дети». Воспитатель как гончар, в руках которого мягкая, податливая глина превращается в изящный сосуд. Задача воспитателя – заполнить этот сосуд добром, творчеством, знаниями и навыками. После мамы, воспитатель первый учитель, который встречается на жизненном пути ребёнка. Это та самая профессия, когда воспитатель в душе, всегда остаётся ребёнком, иначе дети просто не примут его в свой мир, не подпустят к своему сердцу. Я считаю, что самое главное – любить детей, отдавать им своё сердце, любить просто так, ни за что, просто за то, что они есть!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С. КЕНЬ-ЮРТ ГРОЗНЕНСКОГО МУНИЦИПАЛЬНОГО РАЙОНА» </dc:title>
  <dc:creator>dream</dc:creator>
  <cp:lastModifiedBy>dream</cp:lastModifiedBy>
  <cp:revision>19</cp:revision>
  <dcterms:created xsi:type="dcterms:W3CDTF">2024-03-01T09:31:21Z</dcterms:created>
  <dcterms:modified xsi:type="dcterms:W3CDTF">2024-03-01T12:25:11Z</dcterms:modified>
</cp:coreProperties>
</file>