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75" r:id="rId6"/>
    <p:sldId id="274" r:id="rId7"/>
    <p:sldId id="276" r:id="rId8"/>
    <p:sldId id="28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681A-8AF0-4599-8CF9-D192E787C1C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783F-EED9-4B20-B9C3-2B6C7B28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6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zieva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5" y="1221478"/>
            <a:ext cx="4999630" cy="520662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55" y="1580150"/>
            <a:ext cx="4999630" cy="489954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TextBox 9"/>
          <p:cNvSpPr txBox="1"/>
          <p:nvPr/>
        </p:nvSpPr>
        <p:spPr>
          <a:xfrm>
            <a:off x="736979" y="259307"/>
            <a:ext cx="10904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Monotype Corsiva" panose="03010101010201010101" pitchFamily="66" charset="0"/>
              </a:rPr>
              <a:t>МБДОУ «ДЕТСКИЙ САД С. КЕНЬ-ЮРТ ГРОЗНЕНСКОГО МУНИЦИПАЛЬНОГО РАЙОНА»</a:t>
            </a:r>
            <a:endParaRPr lang="ru-RU" sz="32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29" y="70796"/>
            <a:ext cx="3049031" cy="387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87" y="2764524"/>
            <a:ext cx="3002436" cy="387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94" y="2893325"/>
            <a:ext cx="2836650" cy="374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17" y="70797"/>
            <a:ext cx="3148471" cy="387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4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2" y="122831"/>
            <a:ext cx="8871045" cy="65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30" y="0"/>
            <a:ext cx="5827594" cy="363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0" y="1701237"/>
            <a:ext cx="5827593" cy="345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3394881"/>
            <a:ext cx="5686566" cy="338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4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06" y="163773"/>
            <a:ext cx="9163090" cy="65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3" y="364022"/>
            <a:ext cx="4870369" cy="2966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4" y="3477488"/>
            <a:ext cx="4870369" cy="2973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6" y="832512"/>
            <a:ext cx="4000216" cy="5131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60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67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93" y="818865"/>
            <a:ext cx="4112525" cy="3016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60" y="2688609"/>
            <a:ext cx="4258101" cy="3016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2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3657600" y="1291762"/>
            <a:ext cx="7629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9600" dirty="0" smtClean="0">
                <a:latin typeface="Monotype Corsiva" panose="03010101010201010101" pitchFamily="66" charset="0"/>
              </a:rPr>
              <a:t>ЗА </a:t>
            </a:r>
          </a:p>
          <a:p>
            <a:pPr algn="ctr"/>
            <a:r>
              <a:rPr lang="ru-RU" sz="9600" dirty="0" smtClean="0">
                <a:latin typeface="Monotype Corsiva" panose="03010101010201010101" pitchFamily="66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876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3" y="562970"/>
            <a:ext cx="4209098" cy="5732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 flipH="1">
            <a:off x="6701051" y="982639"/>
            <a:ext cx="46948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ПОРТФОЛИО ВОСПИТАТЕЛЯ 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АЗИЕВОЙ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МАРЬЯМ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АБДУЛОВЫ</a:t>
            </a:r>
          </a:p>
          <a:p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МБДОУ 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«ДЕТСКИЙ САД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С. КЕНЬ-ЮРТ ГРОЗНЕНСКОГО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МУНИЦИПАЛЬНОГО РАЙОНА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6214" y="573207"/>
            <a:ext cx="7506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Резюме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ФИО. </a:t>
            </a:r>
            <a:r>
              <a:rPr 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А</a:t>
            </a:r>
            <a:r>
              <a:rPr 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зиева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М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арьям </a:t>
            </a:r>
            <a:r>
              <a:rPr 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А</a:t>
            </a:r>
            <a:r>
              <a:rPr 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бдуловна</a:t>
            </a: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Дата рождения: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27.09.1987г.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Место рождения: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г. Грозный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Гражданство: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РФ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Домашний адрес: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ЧР, Грозненский муниципальный район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с.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Кень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-Юрт, ул. Мира, 11.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Телефон: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+ 7963 704 20 47</a:t>
            </a:r>
          </a:p>
          <a:p>
            <a:r>
              <a:rPr lang="en-US" sz="2400" dirty="0" smtClean="0">
                <a:latin typeface="Monotype Corsiva" panose="03010101010201010101" pitchFamily="66" charset="0"/>
              </a:rPr>
              <a:t>E</a:t>
            </a:r>
            <a:r>
              <a:rPr lang="ru-RU" sz="2400" dirty="0" smtClean="0">
                <a:latin typeface="Monotype Corsiva" panose="03010101010201010101" pitchFamily="66" charset="0"/>
              </a:rPr>
              <a:t>-</a:t>
            </a:r>
            <a:r>
              <a:rPr lang="en-US" sz="2400" dirty="0" smtClean="0">
                <a:latin typeface="Monotype Corsiva" panose="03010101010201010101" pitchFamily="66" charset="0"/>
              </a:rPr>
              <a:t>mail</a:t>
            </a:r>
            <a:r>
              <a:rPr lang="ru-RU" sz="2400" dirty="0" smtClean="0">
                <a:latin typeface="Monotype Corsiva" panose="03010101010201010101" pitchFamily="66" charset="0"/>
              </a:rPr>
              <a:t>: </a:t>
            </a:r>
            <a:r>
              <a:rPr lang="en-US" sz="2400" dirty="0" err="1" smtClean="0">
                <a:latin typeface="Monotype Corsiva" panose="03010101010201010101" pitchFamily="66" charset="0"/>
                <a:hlinkClick r:id="rId3"/>
              </a:rPr>
              <a:t>azieva@gmail</a:t>
            </a:r>
            <a:r>
              <a:rPr lang="ru-RU" sz="2400" dirty="0" smtClean="0">
                <a:latin typeface="Monotype Corsiva" panose="03010101010201010101" pitchFamily="66" charset="0"/>
                <a:hlinkClick r:id="rId3"/>
              </a:rPr>
              <a:t>.</a:t>
            </a:r>
            <a:r>
              <a:rPr lang="en-US" sz="2400" dirty="0" smtClean="0">
                <a:latin typeface="Monotype Corsiva" panose="03010101010201010101" pitchFamily="66" charset="0"/>
                <a:hlinkClick r:id="rId3"/>
              </a:rPr>
              <a:t>com</a:t>
            </a:r>
            <a:endParaRPr lang="en-US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Место работы: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МБДОУ «</a:t>
            </a:r>
            <a:r>
              <a:rPr 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Десткий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сад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с.Кень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-Юрт Грозненского муниципального района»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Педагогический стаж: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 лет и 5 месяцев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Стаж работы в МБДОУ «Детский сад с. </a:t>
            </a:r>
            <a:r>
              <a:rPr lang="ru-RU" sz="2400" dirty="0" err="1" smtClean="0">
                <a:latin typeface="Monotype Corsiva" panose="03010101010201010101" pitchFamily="66" charset="0"/>
              </a:rPr>
              <a:t>Кень</a:t>
            </a:r>
            <a:r>
              <a:rPr lang="ru-RU" sz="2400" dirty="0" smtClean="0">
                <a:latin typeface="Monotype Corsiva" panose="03010101010201010101" pitchFamily="66" charset="0"/>
              </a:rPr>
              <a:t>-Юрт Грозненского муниципального района»: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12 лет и 3 месяца </a:t>
            </a:r>
            <a:endParaRPr lang="en-US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9612" y="1241946"/>
            <a:ext cx="75552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Педагогическое кредо</a:t>
            </a:r>
          </a:p>
          <a:p>
            <a:pPr algn="ctr"/>
            <a:endParaRPr lang="ru-RU" sz="32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«Нравиться нам это или нет, но ребенок с которым труднее всего управляться, именно тот, которым в последствии мы больше 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всего гордимся».</a:t>
            </a:r>
          </a:p>
          <a:p>
            <a:pPr algn="ctr"/>
            <a:endParaRPr lang="ru-RU" sz="32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                                            Миньон </a:t>
            </a:r>
            <a:r>
              <a:rPr lang="ru-RU" sz="3200" dirty="0" err="1" smtClean="0">
                <a:latin typeface="Monotype Corsiva" panose="03010101010201010101" pitchFamily="66" charset="0"/>
              </a:rPr>
              <a:t>Маклофлин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504" y="723331"/>
            <a:ext cx="837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Эссе «Профессия- воспитатель детского сада»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5" y="1337481"/>
            <a:ext cx="104541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Monotype Corsiva" panose="03010101010201010101" pitchFamily="66" charset="0"/>
              </a:rPr>
              <a:t>В.А. Сухомлинский  писал: «От того, как пройдёт детство, кто будет вести ребёнка за руку в детские годы, что  вложат в его разум и сердце - от этого будет зависеть, каким человеком станет сегодняшний малыш».</a:t>
            </a:r>
          </a:p>
          <a:p>
            <a:pPr algn="just"/>
            <a:r>
              <a:rPr lang="ru-RU" sz="2000" b="1" dirty="0">
                <a:latin typeface="Monotype Corsiva" panose="03010101010201010101" pitchFamily="66" charset="0"/>
              </a:rPr>
              <a:t>        Что же означает – профессия воспитатель детского сада, воспитатель необыкновенных малышей, которых доверяют родители, самое дорогое и самое бесценное? Ответить на этот вопрос очень сложно и трудно, правильно подобрать слова и оформить в предложения, какими буквами выразить то счастье, когда ребёнок подаёт тебе тёплую ладошку, доверчиво прижимаясь и радуясь тебе. Нужно иметь огромное терпение и сострадание к детям, желание видеть «своих детей», переживать за их успехи и неудачи, радоваться личным достижениям и маленьким победам. По сути, эти дети не являются родственниками, но ты с ними «срастаешься», начинаешь думать вместе с ними, удивляться и восхищаться как они и вот - это уже «мои дети». Воспитатель как гончар, в руках которого мягкая, податливая глина превращается в изящный сосуд. Задача воспитателя – заполнить этот сосуд добром, творчеством, знаниями и навыками. После мамы, воспитатель первый учитель, который встречается на жизненном пути ребёнка. Это та самая профессия, когда воспитатель в душе, всегда остаётся ребёнком, иначе дети просто не примут его в свой мир, не подпустят к своему сердцу.</a:t>
            </a:r>
          </a:p>
          <a:p>
            <a:pPr algn="just"/>
            <a:r>
              <a:rPr lang="ru-RU" sz="2000" b="1" dirty="0">
                <a:latin typeface="Monotype Corsiva" panose="03010101010201010101" pitchFamily="66" charset="0"/>
              </a:rPr>
              <a:t>Я считаю, что самое главное – любить детей, отдавать им своё сердце, любить просто так, ни за что, просто за то, что они есть!</a:t>
            </a:r>
          </a:p>
          <a:p>
            <a:pPr algn="just"/>
            <a:r>
              <a:rPr lang="ru-RU" sz="2000" b="1" dirty="0">
                <a:latin typeface="Monotype Corsiva" panose="03010101010201010101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96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0" y="504966"/>
            <a:ext cx="5026925" cy="3630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2603312"/>
            <a:ext cx="5108811" cy="3739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237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2" y="156576"/>
            <a:ext cx="2870225" cy="322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44" y="156576"/>
            <a:ext cx="2870225" cy="322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88" y="156576"/>
            <a:ext cx="2870225" cy="322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3" y="3533384"/>
            <a:ext cx="2870225" cy="3203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87" y="3533384"/>
            <a:ext cx="2870226" cy="3237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43" y="3507288"/>
            <a:ext cx="2870226" cy="322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2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41" y="241856"/>
            <a:ext cx="3747448" cy="265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56" y="269152"/>
            <a:ext cx="3916907" cy="265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11" y="3562067"/>
            <a:ext cx="3872552" cy="266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15" y="3098041"/>
            <a:ext cx="2980899" cy="363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05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7" y="249071"/>
            <a:ext cx="4822209" cy="2930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08" y="3428999"/>
            <a:ext cx="4822209" cy="2930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90" y="3388055"/>
            <a:ext cx="4822209" cy="2971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2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430</Words>
  <Application>Microsoft Office PowerPoint</Application>
  <PresentationFormat>Широкоэкранный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2022-02-01T10:18:23Z</dcterms:created>
  <dcterms:modified xsi:type="dcterms:W3CDTF">2022-02-05T08:10:02Z</dcterms:modified>
</cp:coreProperties>
</file>